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57" r:id="rId3"/>
    <p:sldId id="264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-127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11/1/14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11/1/14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30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F9CA3-105E-4857-9057-6DB6197DA786}" type="datetimeFigureOut">
              <a:rPr lang="en-US" smtClean="0"/>
              <a:t>11/1/14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Copyright © 2014 Droids Robotics www.droidsrobotics.org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</p:sldLayoutIdLst>
  <p:hf sldNum="0" hdr="0" dt="0"/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hoosiergirlz.com" TargetMode="External"/><Relationship Id="rId3" Type="http://schemas.openxmlformats.org/officeDocument/2006/relationships/hyperlink" Target="http://www.droidsrobotics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Droidslogo2.png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" b="2627"/>
          <a:stretch>
            <a:fillRect/>
          </a:stretch>
        </p:blipFill>
        <p:spPr>
          <a:xfrm>
            <a:off x="4507602" y="4793569"/>
            <a:ext cx="1750972" cy="1658964"/>
          </a:xfr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Droids Robotics and Hoosier </a:t>
            </a:r>
            <a:r>
              <a:rPr lang="en-US" dirty="0" err="1" smtClean="0"/>
              <a:t>Girlz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3887" y="444728"/>
            <a:ext cx="7810967" cy="1088237"/>
          </a:xfrm>
        </p:spPr>
        <p:txBody>
          <a:bodyPr/>
          <a:lstStyle/>
          <a:p>
            <a:r>
              <a:rPr lang="en-US" sz="6600" dirty="0" smtClean="0"/>
              <a:t>STALL DETECTION</a:t>
            </a:r>
            <a:endParaRPr lang="en-US" dirty="0"/>
          </a:p>
        </p:txBody>
      </p:sp>
      <p:sp>
        <p:nvSpPr>
          <p:cNvPr id="7" name="Footer Placeholder 3"/>
          <p:cNvSpPr txBox="1">
            <a:spLocks/>
          </p:cNvSpPr>
          <p:nvPr/>
        </p:nvSpPr>
        <p:spPr>
          <a:xfrm>
            <a:off x="99223" y="6560112"/>
            <a:ext cx="6159351" cy="3240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>
                <a:solidFill>
                  <a:srgbClr val="333333"/>
                </a:solidFill>
              </a:rPr>
              <a:t>Copyright © 2014 Droids Robotics </a:t>
            </a:r>
            <a:r>
              <a:rPr lang="en-US" sz="1100" dirty="0" err="1" smtClean="0">
                <a:solidFill>
                  <a:srgbClr val="333333"/>
                </a:solidFill>
              </a:rPr>
              <a:t>www.droidsrobotics.org</a:t>
            </a:r>
            <a:endParaRPr lang="en-US" sz="1100" dirty="0">
              <a:solidFill>
                <a:srgbClr val="333333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205" y="4589935"/>
            <a:ext cx="2347016" cy="197017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9321" y="2119884"/>
            <a:ext cx="7754284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ADVANCED PROGRAMMING LESSON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What is an Stall Detection and Why use it? 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133600"/>
            <a:ext cx="4051223" cy="399256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Stall detection is a program </a:t>
            </a:r>
            <a:r>
              <a:rPr lang="en-US" dirty="0"/>
              <a:t>that stops your motor when the motor </a:t>
            </a:r>
            <a:r>
              <a:rPr lang="en-US" dirty="0" smtClean="0"/>
              <a:t>gets stuck</a:t>
            </a:r>
          </a:p>
          <a:p>
            <a:r>
              <a:rPr lang="en-US" dirty="0" smtClean="0"/>
              <a:t>When your motor gets stuck, you usually have to grab your robot and get a touch penalty</a:t>
            </a:r>
          </a:p>
          <a:p>
            <a:r>
              <a:rPr lang="en-US" dirty="0"/>
              <a:t>W</a:t>
            </a:r>
            <a:r>
              <a:rPr lang="en-US" dirty="0" smtClean="0"/>
              <a:t>hen you use stall detection techniques, your robot will move on to the next block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Copyright © 2014 Droids Robotics </a:t>
            </a:r>
            <a:r>
              <a:rPr lang="en-US" dirty="0" err="1" smtClean="0"/>
              <a:t>www.droidsrobotics.org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53592" y="5915971"/>
            <a:ext cx="4304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Click on Video to learn </a:t>
            </a:r>
          </a:p>
          <a:p>
            <a:pPr algn="ctr"/>
            <a:r>
              <a:rPr lang="en-US" b="1" dirty="0" smtClean="0"/>
              <a:t>about Stall Detection</a:t>
            </a:r>
            <a:endParaRPr lang="en-US" b="1" dirty="0"/>
          </a:p>
        </p:txBody>
      </p:sp>
      <p:pic>
        <p:nvPicPr>
          <p:cNvPr id="6" name="stal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3593" y="2362630"/>
            <a:ext cx="4304657" cy="278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760" y="576137"/>
            <a:ext cx="8351811" cy="824926"/>
          </a:xfrm>
          <a:noFill/>
        </p:spPr>
        <p:txBody>
          <a:bodyPr/>
          <a:lstStyle/>
          <a:p>
            <a:r>
              <a:rPr lang="en-US" sz="3600" dirty="0" smtClean="0">
                <a:latin typeface="+mn-lt"/>
              </a:rPr>
              <a:t>Move Degrees vs. Move Seconds</a:t>
            </a:r>
            <a:endParaRPr lang="en-US" sz="3600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2014, Droids </a:t>
            </a:r>
            <a:r>
              <a:rPr lang="en-US" smtClean="0"/>
              <a:t>Robotics, </a:t>
            </a:r>
            <a:r>
              <a:rPr lang="en-US" dirty="0" err="1" smtClean="0"/>
              <a:t>www.droidsrobotics.org</a:t>
            </a:r>
            <a:r>
              <a:rPr lang="en-US" dirty="0" smtClean="0"/>
              <a:t>, </a:t>
            </a:r>
            <a:r>
              <a:rPr lang="en-US" dirty="0" err="1" smtClean="0"/>
              <a:t>team@droidsrobotics.org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6760" y="2073040"/>
            <a:ext cx="835181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our lesson on Move Blocks (Intermediate tab), we said that if you use Move Degrees, your motor may get stuck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 told you that Move Seconds helps avoid stalls, but is not as accurate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Are these the only choices?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can you use Move Degrees and prevent stalls?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 show you how in this lesson</a:t>
            </a:r>
          </a:p>
          <a:p>
            <a:endParaRPr lang="en-US" sz="16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28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Requirements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133600"/>
            <a:ext cx="8574087" cy="3992563"/>
          </a:xfrm>
        </p:spPr>
        <p:txBody>
          <a:bodyPr>
            <a:normAutofit/>
          </a:bodyPr>
          <a:lstStyle/>
          <a:p>
            <a:r>
              <a:rPr lang="en-US" dirty="0" smtClean="0"/>
              <a:t>In this lesson, you will need an arm connected to a motor</a:t>
            </a:r>
          </a:p>
          <a:p>
            <a:r>
              <a:rPr lang="en-US" dirty="0" smtClean="0"/>
              <a:t>We have set our code to use a medium motor connected to motor A – this can be changed to suit your team’s needs</a:t>
            </a:r>
          </a:p>
          <a:p>
            <a:r>
              <a:rPr lang="en-US" dirty="0" smtClean="0"/>
              <a:t>Follow along using the EV3 Code provided. Start with Step 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8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Step 1: Move Until Stall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pic>
        <p:nvPicPr>
          <p:cNvPr id="7" name="Picture 6" descr="Screen Shot 2014-10-29 at 6.28.3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4003"/>
            <a:ext cx="9144000" cy="317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33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239" y="340445"/>
            <a:ext cx="8544012" cy="1126087"/>
          </a:xfrm>
          <a:noFill/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Step 2a: Move Degrees + Stall Detection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pic>
        <p:nvPicPr>
          <p:cNvPr id="7" name="Picture 6" descr="Screen Shot 2014-10-29 at 6.29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0779"/>
            <a:ext cx="9144000" cy="258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6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083" y="18855"/>
            <a:ext cx="8525167" cy="1912257"/>
          </a:xfrm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Step 2b: Alternate Move Degrees + Stall Detection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  <p:pic>
        <p:nvPicPr>
          <p:cNvPr id="7" name="Picture 6" descr="Screen Shot 2014-10-29 at 6.30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5200"/>
            <a:ext cx="9144000" cy="36643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18208" y="4823343"/>
            <a:ext cx="1331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These blocks are just for the video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36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Credits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2" y="1915912"/>
            <a:ext cx="8574087" cy="3581400"/>
          </a:xfrm>
        </p:spPr>
        <p:txBody>
          <a:bodyPr>
            <a:normAutofit/>
          </a:bodyPr>
          <a:lstStyle/>
          <a:p>
            <a:r>
              <a:rPr lang="en-US" dirty="0" smtClean="0"/>
              <a:t>This lesson was created by Sanjay and Arvind Seshan from Droids Robotics. The Code was created by both Hoosier </a:t>
            </a:r>
            <a:r>
              <a:rPr lang="en-US" dirty="0" err="1" smtClean="0"/>
              <a:t>Girlz</a:t>
            </a:r>
            <a:r>
              <a:rPr lang="en-US" dirty="0" smtClean="0"/>
              <a:t> and Droids Robotics.</a:t>
            </a:r>
          </a:p>
          <a:p>
            <a:pPr lvl="1"/>
            <a:r>
              <a:rPr lang="en-US" dirty="0" smtClean="0"/>
              <a:t>Step 1 and 2a by </a:t>
            </a:r>
            <a:r>
              <a:rPr lang="en-US" dirty="0" smtClean="0">
                <a:hlinkClick r:id="rId2"/>
              </a:rPr>
              <a:t>www.fllhoosiergirlz.com</a:t>
            </a:r>
            <a:endParaRPr lang="en-US" dirty="0" smtClean="0"/>
          </a:p>
          <a:p>
            <a:pPr lvl="1"/>
            <a:r>
              <a:rPr lang="en-US" dirty="0" smtClean="0"/>
              <a:t>Step 2a and 2b by </a:t>
            </a:r>
            <a:r>
              <a:rPr lang="en-US" dirty="0" smtClean="0">
                <a:hlinkClick r:id="rId3"/>
              </a:rPr>
              <a:t>www.droidsrobotics.org</a:t>
            </a:r>
            <a:endParaRPr lang="en-US" dirty="0" smtClean="0"/>
          </a:p>
          <a:p>
            <a:r>
              <a:rPr lang="en-US" dirty="0" smtClean="0"/>
              <a:t>Please give credit to the teams who authored the code.</a:t>
            </a:r>
            <a:endParaRPr lang="en-US" dirty="0"/>
          </a:p>
          <a:p>
            <a:r>
              <a:rPr lang="en-US" dirty="0" smtClean="0"/>
              <a:t>More lessons at www.ev3lessons.com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2014 Droids Robotics www.droidsrobotics.org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pectrum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Spectrum.thmx</Template>
  <TotalTime>149</TotalTime>
  <Words>333</Words>
  <Application>Microsoft Macintosh PowerPoint</Application>
  <PresentationFormat>On-screen Show (4:3)</PresentationFormat>
  <Paragraphs>38</Paragraphs>
  <Slides>8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Spectrum</vt:lpstr>
      <vt:lpstr>STALL DETECTION</vt:lpstr>
      <vt:lpstr>What is an Stall Detection and Why use it? </vt:lpstr>
      <vt:lpstr>Move Degrees vs. Move Seconds</vt:lpstr>
      <vt:lpstr>Requirements</vt:lpstr>
      <vt:lpstr>Step 1: Move Until Stall</vt:lpstr>
      <vt:lpstr>Step 2a: Move Degrees + Stall Detection</vt:lpstr>
      <vt:lpstr>Step 2b: Alternate Move Degrees + Stall Detection</vt:lpstr>
      <vt:lpstr>Credits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Aborting a Motor</dc:title>
  <dc:creator>Sanjay Seshan</dc:creator>
  <cp:lastModifiedBy>Sanjay Seshan</cp:lastModifiedBy>
  <cp:revision>18</cp:revision>
  <dcterms:created xsi:type="dcterms:W3CDTF">2014-10-28T21:59:38Z</dcterms:created>
  <dcterms:modified xsi:type="dcterms:W3CDTF">2014-11-01T15:51:27Z</dcterms:modified>
</cp:coreProperties>
</file>

<file path=docProps/thumbnail.jpeg>
</file>